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67" r:id="rId5"/>
    <p:sldId id="257" r:id="rId6"/>
    <p:sldId id="268" r:id="rId7"/>
    <p:sldId id="259" r:id="rId8"/>
    <p:sldId id="269" r:id="rId9"/>
    <p:sldId id="261" r:id="rId10"/>
    <p:sldId id="260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231F7B-E151-4A9B-BFB0-B5AB9801CEA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5AE49E-E990-4EEA-9BF8-974407A8E57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4286256"/>
            <a:ext cx="6643734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Rozpoznawanie emocji</a:t>
            </a:r>
            <a:br>
              <a:rPr lang="pl-PL" dirty="0" smtClean="0"/>
            </a:br>
            <a:r>
              <a:rPr lang="pl-PL" dirty="0" smtClean="0"/>
              <a:t> i panowanie nad nimi</a:t>
            </a:r>
            <a:endParaRPr lang="pl-PL" dirty="0"/>
          </a:p>
        </p:txBody>
      </p:sp>
      <p:pic>
        <p:nvPicPr>
          <p:cNvPr id="22530" name="Picture 2" descr="Zadowolenie z pracy: Polska na 14. miejscu w Europie - Biznes w INTERI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5953125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Zwykle </a:t>
            </a:r>
            <a:r>
              <a:rPr lang="pl-PL" dirty="0"/>
              <a:t>jest coś, </a:t>
            </a:r>
            <a:r>
              <a:rPr lang="pl-PL" dirty="0" smtClean="0"/>
              <a:t>co je </a:t>
            </a:r>
            <a:r>
              <a:rPr lang="pl-PL" dirty="0"/>
              <a:t>wyzwala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To, jak czujemy, jest uzależnione </a:t>
            </a:r>
            <a:r>
              <a:rPr lang="pl-PL" dirty="0" smtClean="0"/>
              <a:t>od tego </a:t>
            </a:r>
            <a:r>
              <a:rPr lang="pl-PL" dirty="0"/>
              <a:t>co robimy i jak myślimy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/>
              <a:t>Np</a:t>
            </a:r>
            <a:r>
              <a:rPr lang="pl-PL" dirty="0" smtClean="0"/>
              <a:t>.:</a:t>
            </a:r>
          </a:p>
          <a:p>
            <a:pPr>
              <a:buNone/>
            </a:pPr>
            <a:r>
              <a:rPr lang="pl-PL" dirty="0" smtClean="0"/>
              <a:t>•</a:t>
            </a:r>
            <a:r>
              <a:rPr lang="pl-PL" dirty="0"/>
              <a:t>jeśli myślisz, że nie masz przyjaciół, to możesz odczuwać </a:t>
            </a:r>
            <a:r>
              <a:rPr lang="pl-PL" dirty="0" smtClean="0"/>
              <a:t>smutek</a:t>
            </a:r>
          </a:p>
          <a:p>
            <a:r>
              <a:rPr lang="pl-PL" dirty="0" smtClean="0"/>
              <a:t>jeśli wybierasz się w daleką podróż możesz odczuwać niepewność</a:t>
            </a:r>
          </a:p>
          <a:p>
            <a:r>
              <a:rPr lang="pl-PL" dirty="0"/>
              <a:t>j</a:t>
            </a:r>
            <a:r>
              <a:rPr lang="pl-PL" dirty="0" smtClean="0"/>
              <a:t>eśli planujesz zakup samochodu możesz odczuwać ekscytację</a:t>
            </a:r>
          </a:p>
          <a:p>
            <a:pPr>
              <a:buNone/>
            </a:pPr>
            <a:r>
              <a:rPr lang="pl-PL" dirty="0" smtClean="0"/>
              <a:t>•</a:t>
            </a:r>
            <a:r>
              <a:rPr lang="pl-PL" dirty="0"/>
              <a:t>jeśli myślisz, że nikt cię nie lubi, to możesz odczuwać </a:t>
            </a:r>
            <a:r>
              <a:rPr lang="pl-PL" dirty="0" smtClean="0"/>
              <a:t>zmartwienie</a:t>
            </a:r>
          </a:p>
          <a:p>
            <a:pPr>
              <a:buNone/>
            </a:pPr>
            <a:r>
              <a:rPr lang="pl-PL" dirty="0" smtClean="0"/>
              <a:t>•</a:t>
            </a:r>
            <a:r>
              <a:rPr lang="pl-PL" dirty="0"/>
              <a:t>jeśli myślisz, że masz dobrze odrobioną pracę domową, to możesz odczuwać zadowolenie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Również </a:t>
            </a:r>
            <a:r>
              <a:rPr lang="pl-PL" dirty="0"/>
              <a:t>obecność innych wpływa na </a:t>
            </a:r>
            <a:r>
              <a:rPr lang="pl-PL" dirty="0" smtClean="0"/>
              <a:t>nasze odczucia.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Uczucia nie biorą się z niczego…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• Jesteś </a:t>
            </a:r>
            <a:r>
              <a:rPr lang="pl-PL" dirty="0"/>
              <a:t>zły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• Jesteś </a:t>
            </a:r>
            <a:r>
              <a:rPr lang="pl-PL" dirty="0"/>
              <a:t>smutny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• Tęsknisz.</a:t>
            </a:r>
          </a:p>
          <a:p>
            <a:pPr>
              <a:buNone/>
            </a:pPr>
            <a:r>
              <a:rPr lang="pl-PL" dirty="0" smtClean="0"/>
              <a:t>• Ktoś </a:t>
            </a:r>
            <a:r>
              <a:rPr lang="pl-PL" dirty="0"/>
              <a:t>cię </a:t>
            </a:r>
            <a:r>
              <a:rPr lang="pl-PL" dirty="0" smtClean="0"/>
              <a:t>obrazi.</a:t>
            </a:r>
          </a:p>
          <a:p>
            <a:pPr>
              <a:buNone/>
            </a:pPr>
            <a:r>
              <a:rPr lang="pl-PL" dirty="0" smtClean="0"/>
              <a:t>• Gniewasz </a:t>
            </a:r>
            <a:r>
              <a:rPr lang="pl-PL" dirty="0"/>
              <a:t>się na kogoś. </a:t>
            </a:r>
            <a:endParaRPr lang="pl-PL" dirty="0" smtClean="0"/>
          </a:p>
          <a:p>
            <a:r>
              <a:rPr lang="pl-PL" dirty="0" smtClean="0"/>
              <a:t>Jesteś zaskoczony</a:t>
            </a:r>
          </a:p>
          <a:p>
            <a:r>
              <a:rPr lang="pl-PL" dirty="0" smtClean="0"/>
              <a:t>Cieszysz się</a:t>
            </a:r>
          </a:p>
          <a:p>
            <a:r>
              <a:rPr lang="pl-PL" dirty="0" smtClean="0"/>
              <a:t>Jesteś z siebie zadowolona/ zadowolony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najczęściej robisz gdy…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/>
              <a:t>Wykonywanie </a:t>
            </a:r>
            <a:r>
              <a:rPr lang="pl-PL" b="1" dirty="0"/>
              <a:t>ćwiczeń</a:t>
            </a:r>
            <a:r>
              <a:rPr lang="pl-PL" b="1" dirty="0" smtClean="0"/>
              <a:t>:</a:t>
            </a:r>
          </a:p>
          <a:p>
            <a:pPr>
              <a:buNone/>
            </a:pPr>
            <a:r>
              <a:rPr lang="pl-PL" dirty="0" smtClean="0"/>
              <a:t>•</a:t>
            </a:r>
            <a:r>
              <a:rPr lang="pl-PL" dirty="0"/>
              <a:t>ręce i </a:t>
            </a:r>
            <a:r>
              <a:rPr lang="pl-PL" dirty="0" smtClean="0"/>
              <a:t>dłonie  – zaciskanie </a:t>
            </a:r>
            <a:r>
              <a:rPr lang="pl-PL" dirty="0"/>
              <a:t>pięści i wypychanie przed siebie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•brzuch – napinanie </a:t>
            </a:r>
            <a:r>
              <a:rPr lang="pl-PL" dirty="0"/>
              <a:t>mięśni brzucha, wdech i wstrzymanie </a:t>
            </a:r>
            <a:r>
              <a:rPr lang="pl-PL" dirty="0" smtClean="0"/>
              <a:t>go</a:t>
            </a:r>
          </a:p>
          <a:p>
            <a:pPr>
              <a:buNone/>
            </a:pPr>
            <a:r>
              <a:rPr lang="pl-PL" dirty="0" smtClean="0"/>
              <a:t>•ramiona – ściąganie </a:t>
            </a:r>
            <a:r>
              <a:rPr lang="pl-PL" dirty="0"/>
              <a:t>ramion do </a:t>
            </a:r>
            <a:r>
              <a:rPr lang="pl-PL" dirty="0" smtClean="0"/>
              <a:t>tyłu</a:t>
            </a:r>
          </a:p>
          <a:p>
            <a:pPr>
              <a:buNone/>
            </a:pPr>
            <a:r>
              <a:rPr lang="pl-PL" dirty="0" smtClean="0"/>
              <a:t>•szyja – odchylanie </a:t>
            </a:r>
            <a:r>
              <a:rPr lang="pl-PL" dirty="0"/>
              <a:t>głowy do tyłu i napieranie nią na </a:t>
            </a:r>
            <a:r>
              <a:rPr lang="pl-PL" dirty="0" smtClean="0"/>
              <a:t>łóżko/krzesło</a:t>
            </a:r>
          </a:p>
          <a:p>
            <a:pPr>
              <a:buNone/>
            </a:pPr>
            <a:r>
              <a:rPr lang="pl-PL" dirty="0" smtClean="0"/>
              <a:t>•</a:t>
            </a:r>
            <a:r>
              <a:rPr lang="pl-PL" dirty="0"/>
              <a:t>twarz –mocne zaciskanie ust, oczu i wypychanie ściągniętych </a:t>
            </a:r>
            <a:r>
              <a:rPr lang="pl-PL" dirty="0" smtClean="0"/>
              <a:t>warg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 smtClean="0"/>
              <a:t>		Ćwiczenia fizyczne</a:t>
            </a:r>
          </a:p>
          <a:p>
            <a:pPr>
              <a:buNone/>
            </a:pPr>
            <a:r>
              <a:rPr lang="pl-PL" dirty="0" smtClean="0"/>
              <a:t>	•bieg</a:t>
            </a:r>
          </a:p>
          <a:p>
            <a:pPr>
              <a:buNone/>
            </a:pPr>
            <a:r>
              <a:rPr lang="pl-PL" dirty="0" smtClean="0"/>
              <a:t>	•marsz</a:t>
            </a:r>
          </a:p>
          <a:p>
            <a:pPr>
              <a:buNone/>
            </a:pPr>
            <a:r>
              <a:rPr lang="pl-PL" dirty="0" smtClean="0"/>
              <a:t>	•</a:t>
            </a:r>
            <a:r>
              <a:rPr lang="pl-PL" dirty="0"/>
              <a:t>pływanie</a:t>
            </a:r>
            <a:r>
              <a:rPr lang="pl-PL" dirty="0" smtClean="0"/>
              <a:t>,</a:t>
            </a:r>
          </a:p>
          <a:p>
            <a:pPr>
              <a:buNone/>
            </a:pPr>
            <a:r>
              <a:rPr lang="pl-PL" dirty="0" smtClean="0"/>
              <a:t> 		</a:t>
            </a:r>
            <a:r>
              <a:rPr lang="pl-PL" b="1" dirty="0" smtClean="0"/>
              <a:t>Kontrolowanie oddechu</a:t>
            </a:r>
          </a:p>
          <a:p>
            <a:pPr>
              <a:buNone/>
            </a:pPr>
            <a:r>
              <a:rPr lang="pl-PL" dirty="0" smtClean="0"/>
              <a:t>	•</a:t>
            </a:r>
            <a:r>
              <a:rPr lang="pl-PL" dirty="0"/>
              <a:t>Nabieranie powietrza, wstrzymywanie go przez 5 sekund</a:t>
            </a:r>
            <a:r>
              <a:rPr lang="pl-PL" dirty="0" smtClean="0"/>
              <a:t>, a </a:t>
            </a:r>
            <a:r>
              <a:rPr lang="pl-PL" dirty="0"/>
              <a:t>następnie powolne wypuszczanie powietrza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b="1" dirty="0" smtClean="0"/>
              <a:t>	Uspokajające wyobrażenia</a:t>
            </a:r>
          </a:p>
          <a:p>
            <a:pPr>
              <a:buNone/>
            </a:pPr>
            <a:r>
              <a:rPr lang="pl-PL" dirty="0" smtClean="0"/>
              <a:t>	•</a:t>
            </a:r>
            <a:r>
              <a:rPr lang="pl-PL" dirty="0"/>
              <a:t>Myślenie o rzeczach, które wprowadzają nas w dobry nastrój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b="1" dirty="0" smtClean="0"/>
              <a:t>	</a:t>
            </a:r>
          </a:p>
          <a:p>
            <a:pPr>
              <a:buNone/>
            </a:pPr>
            <a:r>
              <a:rPr lang="pl-PL" b="1" dirty="0"/>
              <a:t>	</a:t>
            </a:r>
            <a:r>
              <a:rPr lang="pl-PL" b="1" dirty="0" smtClean="0"/>
              <a:t>Zajęcia relaksujące</a:t>
            </a:r>
          </a:p>
          <a:p>
            <a:pPr>
              <a:buNone/>
            </a:pPr>
            <a:r>
              <a:rPr lang="pl-PL" dirty="0" smtClean="0"/>
              <a:t>	•</a:t>
            </a:r>
            <a:r>
              <a:rPr lang="pl-PL" dirty="0"/>
              <a:t>Robienie rzeczy, które sprawiają, ze czujemy się dobrze, np.: czytanie, oglądanie TV, słuchanie muzyki, zabawy z psem, spacerowanie, itp</a:t>
            </a:r>
            <a:r>
              <a:rPr lang="pl-PL" dirty="0" smtClean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Szybkie ćwiczenia relaksacyjne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Dziękuję!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098" name="Picture 2" descr="Zadowolenie – Demotywatory.pl"/>
          <p:cNvPicPr>
            <a:picLocks noChangeAspect="1" noChangeArrowheads="1"/>
          </p:cNvPicPr>
          <p:nvPr/>
        </p:nvPicPr>
        <p:blipFill>
          <a:blip r:embed="rId2"/>
          <a:srcRect b="18703"/>
          <a:stretch>
            <a:fillRect/>
          </a:stretch>
        </p:blipFill>
        <p:spPr bwMode="auto">
          <a:xfrm>
            <a:off x="1000100" y="928670"/>
            <a:ext cx="6858048" cy="443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o czego służą emocje? - Psychologia - Polki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00990" cy="5714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stan </a:t>
            </a:r>
            <a:r>
              <a:rPr lang="pl-PL" dirty="0"/>
              <a:t>duszy, umysłu i ciała, który jest reakcją na zdarzenia życiowe i na innych ludzi. Emocja to szybka reakcja, może być burzliwa, </a:t>
            </a:r>
            <a:r>
              <a:rPr lang="pl-PL" dirty="0" smtClean="0"/>
              <a:t>pasywna lub </a:t>
            </a:r>
            <a:r>
              <a:rPr lang="pl-PL" dirty="0"/>
              <a:t>apatyczna. Jest zwykle doświadczana </a:t>
            </a:r>
            <a:r>
              <a:rPr lang="pl-PL" dirty="0" smtClean="0"/>
              <a:t>jako szczególny </a:t>
            </a:r>
            <a:r>
              <a:rPr lang="pl-PL" dirty="0"/>
              <a:t>rodzaj stanu psychicznego.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Emocja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proces </a:t>
            </a:r>
            <a:r>
              <a:rPr lang="pl-PL" dirty="0"/>
              <a:t>psychiczny odzwierciedlający stosunek jednostki do otoczenia, do jego elementów i do samego siebie. Pojęcia tego używa się na określenie względnie stałych, emocjonalnych ustosunkowań się człowieka wobec pewnych przedmiotów, osób czy sytuacji.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Uczucia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Po </a:t>
            </a:r>
            <a:r>
              <a:rPr lang="pl-PL" dirty="0"/>
              <a:t>pierwsze</a:t>
            </a:r>
            <a:r>
              <a:rPr lang="pl-PL" dirty="0" smtClean="0"/>
              <a:t>, znając </a:t>
            </a:r>
            <a:r>
              <a:rPr lang="pl-PL" dirty="0"/>
              <a:t>swoje emocje, możemy </a:t>
            </a:r>
            <a:r>
              <a:rPr lang="pl-PL" b="1" dirty="0"/>
              <a:t>zrozumieć samych siebie</a:t>
            </a:r>
            <a:r>
              <a:rPr lang="pl-PL" dirty="0"/>
              <a:t>. Dorośli, znający swoje uczucia, choć bywają zmęczeni i zestresowani, potrafią powstrzymać </a:t>
            </a:r>
            <a:r>
              <a:rPr lang="pl-PL" dirty="0" smtClean="0"/>
              <a:t>się od </a:t>
            </a:r>
            <a:r>
              <a:rPr lang="pl-PL" dirty="0"/>
              <a:t>płaczu i ciskania przedmiotami. Dlaczego? Bo rozumieją przyczynę swojego kiepskiego samopoczucia i umieją to nazwać.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Po </a:t>
            </a:r>
            <a:r>
              <a:rPr lang="pl-PL" dirty="0"/>
              <a:t>drugie, otwarte mówienie o uczuciach pozwala nawiązać </a:t>
            </a:r>
            <a:r>
              <a:rPr lang="pl-PL" b="1" dirty="0"/>
              <a:t>głęboki, szczery kontakt z ludźmi</a:t>
            </a:r>
            <a:r>
              <a:rPr lang="pl-PL" dirty="0"/>
              <a:t>. Ci, którzy wiedzą, co czują i mówią o emocjach, są lepiej rozumiani, potrafią szybciej dojść </a:t>
            </a:r>
            <a:r>
              <a:rPr lang="pl-PL" dirty="0" smtClean="0"/>
              <a:t>do porozumienia</a:t>
            </a:r>
            <a:r>
              <a:rPr lang="pl-PL" dirty="0"/>
              <a:t>, są lubiani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Po trzecie znając </a:t>
            </a:r>
            <a:r>
              <a:rPr lang="pl-PL" dirty="0"/>
              <a:t>swoje uczucia, </a:t>
            </a:r>
            <a:r>
              <a:rPr lang="pl-PL" b="1" dirty="0"/>
              <a:t>możemy nad nimi zapanować</a:t>
            </a:r>
            <a:r>
              <a:rPr lang="pl-PL" dirty="0"/>
              <a:t>. Bo nazwać emocje, to jakby złapać je w garść i </a:t>
            </a:r>
            <a:r>
              <a:rPr lang="pl-PL" dirty="0" smtClean="0"/>
              <a:t>przytrzymać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ROZPOZNANIEI NAZWANIE UCZUĆ JEST TAKIE WAŻNE?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5602" name="Picture 2" descr="POZNAJEMY EMOCJE – Zestaw I – radość i smutek Grupa Wydawnicza Harm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268449" cy="4572007"/>
          </a:xfrm>
          <a:prstGeom prst="rect">
            <a:avLst/>
          </a:prstGeom>
          <a:noFill/>
        </p:spPr>
      </p:pic>
      <p:pic>
        <p:nvPicPr>
          <p:cNvPr id="25604" name="Picture 4" descr="Emocje -radość - zdjęcie - Fotoblog dormila.flog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489" y="1428736"/>
            <a:ext cx="4360791" cy="3486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Spójrz</a:t>
            </a:r>
            <a:r>
              <a:rPr lang="pl-PL" dirty="0"/>
              <a:t>, chłopiec płacze, bo zepsuła mu się koparka i jest mu </a:t>
            </a:r>
            <a:r>
              <a:rPr lang="pl-PL" dirty="0" smtClean="0"/>
              <a:t>……</a:t>
            </a:r>
          </a:p>
          <a:p>
            <a:r>
              <a:rPr lang="pl-PL" dirty="0" smtClean="0"/>
              <a:t>Rzuciłeś przedmiotem, bo nie działa – jesteś…...</a:t>
            </a:r>
          </a:p>
          <a:p>
            <a:r>
              <a:rPr lang="pl-PL" dirty="0" smtClean="0"/>
              <a:t>Chłopiec nie </a:t>
            </a:r>
            <a:r>
              <a:rPr lang="pl-PL" dirty="0"/>
              <a:t>chce bawić się z </a:t>
            </a:r>
            <a:r>
              <a:rPr lang="pl-PL" dirty="0" smtClean="0"/>
              <a:t>kolegami , może ……</a:t>
            </a:r>
          </a:p>
          <a:p>
            <a:r>
              <a:rPr lang="pl-PL" dirty="0" smtClean="0"/>
              <a:t>Kolega nie odpowiada na pytania, unika kontaktu wzrokowego, pewnie……</a:t>
            </a:r>
          </a:p>
          <a:p>
            <a:r>
              <a:rPr lang="pl-PL" dirty="0" smtClean="0"/>
              <a:t>Chłopak pogwizduje i podskakuje, wracając do domu, pewnie dlatego, że….</a:t>
            </a:r>
          </a:p>
          <a:p>
            <a:r>
              <a:rPr lang="pl-PL" dirty="0" smtClean="0"/>
              <a:t>Koleżanka na skierowane do niej pytanie – zaczerwieniła się, być może…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Rozpoznawanie emocji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Jak i po co uczyć dzieci rozpoznawania i nazywania emocji? | Inspi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4143403" cy="3071834"/>
          </a:xfrm>
          <a:prstGeom prst="rect">
            <a:avLst/>
          </a:prstGeom>
          <a:noFill/>
        </p:spPr>
      </p:pic>
      <p:pic>
        <p:nvPicPr>
          <p:cNvPr id="26628" name="Picture 4" descr="Stres jest dla nas korzystny, ale jego nadmiar zdecydowanie szkodzi! -  EUROIMMUN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376" y="214290"/>
            <a:ext cx="4687624" cy="3000396"/>
          </a:xfrm>
          <a:prstGeom prst="rect">
            <a:avLst/>
          </a:prstGeom>
          <a:noFill/>
        </p:spPr>
      </p:pic>
      <p:pic>
        <p:nvPicPr>
          <p:cNvPr id="26630" name="Picture 6" descr="STRES - Projekt Zdrow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429000"/>
            <a:ext cx="4071966" cy="2793660"/>
          </a:xfrm>
          <a:prstGeom prst="rect">
            <a:avLst/>
          </a:prstGeom>
          <a:noFill/>
        </p:spPr>
      </p:pic>
      <p:pic>
        <p:nvPicPr>
          <p:cNvPr id="26632" name="Picture 8" descr="Jak radzić sobie ze stresem? 4 sprawdzone sposoby - uPacjen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57562"/>
            <a:ext cx="4286280" cy="311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Napięcie ramion</a:t>
            </a:r>
          </a:p>
          <a:p>
            <a:r>
              <a:rPr lang="pl-PL" dirty="0" smtClean="0"/>
              <a:t>Zaciśnięte szczęki/ dłonie</a:t>
            </a:r>
          </a:p>
          <a:p>
            <a:r>
              <a:rPr lang="pl-PL" dirty="0" smtClean="0"/>
              <a:t>Uniesione ramiona</a:t>
            </a:r>
          </a:p>
          <a:p>
            <a:r>
              <a:rPr lang="pl-PL" dirty="0" smtClean="0"/>
              <a:t>Napięty brzuch</a:t>
            </a:r>
          </a:p>
          <a:p>
            <a:r>
              <a:rPr lang="pl-PL" dirty="0" smtClean="0"/>
              <a:t>Pocenie się</a:t>
            </a:r>
          </a:p>
          <a:p>
            <a:r>
              <a:rPr lang="pl-PL" dirty="0" smtClean="0"/>
              <a:t>Drżenie</a:t>
            </a:r>
          </a:p>
          <a:p>
            <a:r>
              <a:rPr lang="pl-PL" dirty="0" smtClean="0"/>
              <a:t>Ból głowy</a:t>
            </a:r>
          </a:p>
          <a:p>
            <a:r>
              <a:rPr lang="pl-PL" dirty="0" smtClean="0"/>
              <a:t>Ból karku/ pleców</a:t>
            </a:r>
          </a:p>
          <a:p>
            <a:r>
              <a:rPr lang="pl-PL" dirty="0" smtClean="0"/>
              <a:t>Rumieńce</a:t>
            </a:r>
          </a:p>
          <a:p>
            <a:r>
              <a:rPr lang="pl-PL" dirty="0" smtClean="0"/>
              <a:t>Rozluźnienie mięśni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Emocje widoczne w ciele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13">
      <a:dk1>
        <a:sysClr val="windowText" lastClr="000000"/>
      </a:dk1>
      <a:lt1>
        <a:sysClr val="window" lastClr="FFFFFF"/>
      </a:lt1>
      <a:dk2>
        <a:srgbClr val="3D8DA9"/>
      </a:dk2>
      <a:lt2>
        <a:srgbClr val="C9C2D1"/>
      </a:lt2>
      <a:accent1>
        <a:srgbClr val="6E1E4E"/>
      </a:accent1>
      <a:accent2>
        <a:srgbClr val="D467A8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422</Words>
  <Application>Microsoft Office PowerPoint</Application>
  <PresentationFormat>Pokaz na ekranie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Hol</vt:lpstr>
      <vt:lpstr>Rozpoznawanie emocji  i panowanie nad nimi</vt:lpstr>
      <vt:lpstr>Slajd 2</vt:lpstr>
      <vt:lpstr>Emocja </vt:lpstr>
      <vt:lpstr>Uczucia</vt:lpstr>
      <vt:lpstr>DLACZEGO ROZPOZNANIEI NAZWANIE UCZUĆ JEST TAKIE WAŻNE? </vt:lpstr>
      <vt:lpstr>Slajd 6</vt:lpstr>
      <vt:lpstr>Rozpoznawanie emocji</vt:lpstr>
      <vt:lpstr>Slajd 8</vt:lpstr>
      <vt:lpstr>Emocje widoczne w ciele</vt:lpstr>
      <vt:lpstr>Uczucia nie biorą się z niczego…</vt:lpstr>
      <vt:lpstr>Co najczęściej robisz gdy…</vt:lpstr>
      <vt:lpstr>Szybkie ćwiczenia relaksacyjne </vt:lpstr>
      <vt:lpstr>Dziękuję!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Rozpoznawanie emocji i panowanie nad nimi</dc:title>
  <dc:creator>Magda</dc:creator>
  <cp:lastModifiedBy>Magda</cp:lastModifiedBy>
  <cp:revision>9</cp:revision>
  <dcterms:created xsi:type="dcterms:W3CDTF">2021-02-25T11:54:53Z</dcterms:created>
  <dcterms:modified xsi:type="dcterms:W3CDTF">2021-02-25T15:01:51Z</dcterms:modified>
</cp:coreProperties>
</file>